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9DD7-17C1-4809-A4BF-E30830937D1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3EBF-8DF3-45BA-9FBC-7056EA2E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2711" t="7892" r="12710" b="7506"/>
          <a:stretch>
            <a:fillRect/>
          </a:stretch>
        </p:blipFill>
        <p:spPr bwMode="auto">
          <a:xfrm>
            <a:off x="0" y="0"/>
            <a:ext cx="9161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зарегистрироваться 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Новая запись">
            <a:hlinkClick r:id="" action="ppaction://media"/>
            <a:extLst>
              <a:ext uri="{FF2B5EF4-FFF2-40B4-BE49-F238E27FC236}">
                <a16:creationId xmlns:a16="http://schemas.microsoft.com/office/drawing/2014/main" id="{67158105-E577-4121-B3A5-199AC7521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3984" t="27083" r="26953" b="20139"/>
          <a:stretch>
            <a:fillRect/>
          </a:stretch>
        </p:blipFill>
        <p:spPr bwMode="auto">
          <a:xfrm>
            <a:off x="500034" y="1142984"/>
            <a:ext cx="71438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текстом согласия на обработку данных ребенка, в связи с включением ребенка в систему персонифицированного финансирования и нажать на Подать заявление, как на рисунке ниже</a:t>
            </a:r>
            <a:r>
              <a:rPr lang="ru-RU" dirty="0"/>
              <a:t>:</a:t>
            </a:r>
          </a:p>
        </p:txBody>
      </p:sp>
    </p:spTree>
  </p:cSld>
  <p:clrMapOvr>
    <a:masterClrMapping/>
  </p:clrMapOvr>
  <p:transition advTm="7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3984" t="22917" r="18749" b="22222"/>
          <a:stretch>
            <a:fillRect/>
          </a:stretch>
        </p:blipFill>
        <p:spPr bwMode="auto">
          <a:xfrm>
            <a:off x="857224" y="2143116"/>
            <a:ext cx="6786610" cy="443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администрацией регионального Навигатора в этот момент не введены какие-либо ограничения на выдачу сертификатов, заявление родителя будет автоматически рассмотрено, согласие на обработку данных ребёнка автоматически принято, сертификат дополнительного образования активирован, а информация о финансировании сертификата станет доступной в личном кабинете родителя (см. рисунок ниже):</a:t>
            </a:r>
          </a:p>
        </p:txBody>
      </p:sp>
    </p:spTree>
  </p:cSld>
  <p:clrMapOvr>
    <a:masterClrMapping/>
  </p:clrMapOvr>
  <p:transition advTm="9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программу по сертификату и сразу получить сертификат? Да!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заявки на программу, обучение по которой можно оплатить сертификатом, родителю предлагается сразу подать заявление о включении ребенка в систему персонифицированного финансирования, формировании и активации сертификата дополнительного образования, дать согласие на обработку данных. Заявка поступит организатору программы для обработки, а родителю будет удобнее оформить всё сразу: и заявку, и все необходимые документы для получения сертификата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2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записать ребенка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019" t="41985" r="16262" b="5927"/>
          <a:stretch>
            <a:fillRect/>
          </a:stretch>
        </p:blipFill>
        <p:spPr bwMode="auto">
          <a:xfrm>
            <a:off x="285720" y="2357430"/>
            <a:ext cx="7000924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6905" y="637373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программу в каталоге на главной странице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программу выбранную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Зайти во вкладку группы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клавишу записаться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ребенка и нажать далее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22265" t="25000" r="60547" b="19444"/>
          <a:stretch>
            <a:fillRect/>
          </a:stretch>
        </p:blipFill>
        <p:spPr bwMode="auto">
          <a:xfrm>
            <a:off x="5572132" y="714356"/>
            <a:ext cx="314327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Ваши заявки, договоры, счета вы можете просматривать в своем личном кабинете, нажимая вкладки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131" t="48299" r="14486" b="5927"/>
          <a:stretch>
            <a:fillRect/>
          </a:stretch>
        </p:blipFill>
        <p:spPr bwMode="auto">
          <a:xfrm>
            <a:off x="428596" y="2416760"/>
            <a:ext cx="7000924" cy="344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9289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Рисунок 5" descr="2-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14620"/>
            <a:ext cx="7491892" cy="3210811"/>
          </a:xfrm>
          <a:prstGeom prst="rect">
            <a:avLst/>
          </a:prstGeom>
        </p:spPr>
      </p:pic>
    </p:spTree>
  </p:cSld>
  <p:clrMapOvr>
    <a:masterClrMapping/>
  </p:clrMapOvr>
  <p:transition advTm="12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16" y="857232"/>
            <a:ext cx="164307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р66.навигатор.дети</a:t>
            </a:r>
            <a:r>
              <a:rPr lang="ru-RU" dirty="0"/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212" t="7639" r="20703" b="20520"/>
          <a:stretch>
            <a:fillRect/>
          </a:stretch>
        </p:blipFill>
        <p:spPr bwMode="auto">
          <a:xfrm>
            <a:off x="857224" y="1285860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371583-lavender-background-2560x1440-for-android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данные родителя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1875" t="9722" r="20312" b="12500"/>
          <a:stretch>
            <a:fillRect/>
          </a:stretch>
        </p:blipFill>
        <p:spPr bwMode="auto">
          <a:xfrm>
            <a:off x="928662" y="1071546"/>
            <a:ext cx="7557120" cy="550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583-lavender-background-2560x1440-for-android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94044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адрес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почты придет письмо, которое нужно подтвердить, нажав на ссылку</a:t>
            </a:r>
          </a:p>
        </p:txBody>
      </p:sp>
      <p:pic>
        <p:nvPicPr>
          <p:cNvPr id="5" name="Рисунок 4" descr="PHOTO-2023-08-09-11-19-25.jpg"/>
          <p:cNvPicPr>
            <a:picLocks noChangeAspect="1"/>
          </p:cNvPicPr>
          <p:nvPr/>
        </p:nvPicPr>
        <p:blipFill>
          <a:blip r:embed="rId3"/>
          <a:srcRect t="7291" r="6019" b="6250"/>
          <a:stretch>
            <a:fillRect/>
          </a:stretch>
        </p:blipFill>
        <p:spPr>
          <a:xfrm>
            <a:off x="1643042" y="357166"/>
            <a:ext cx="2900372" cy="5929354"/>
          </a:xfrm>
          <a:prstGeom prst="rect">
            <a:avLst/>
          </a:prstGeom>
        </p:spPr>
      </p:pic>
    </p:spTree>
  </p:cSld>
  <p:clrMapOvr>
    <a:masterClrMapping/>
  </p:clrMapOvr>
  <p:transition advTm="12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7656" t="27083" r="23437" b="22916"/>
          <a:stretch>
            <a:fillRect/>
          </a:stretch>
        </p:blipFill>
        <p:spPr bwMode="auto">
          <a:xfrm>
            <a:off x="571472" y="785794"/>
            <a:ext cx="52864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2198" y="642918"/>
            <a:ext cx="30718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нужно нажать на свои данные  в верхнем правом углу (указано на картинке зеленой стрелкой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  <p:transition advTm="11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4375" t="27083" r="23047" b="33333"/>
          <a:stretch>
            <a:fillRect/>
          </a:stretch>
        </p:blipFill>
        <p:spPr bwMode="auto">
          <a:xfrm>
            <a:off x="642910" y="1643050"/>
            <a:ext cx="77867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7858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чего, нужно добавить своего ребенка</a:t>
            </a:r>
            <a:r>
              <a:rPr lang="ru-RU" sz="2000" b="1" dirty="0"/>
              <a:t>.</a:t>
            </a:r>
          </a:p>
          <a:p>
            <a:endParaRPr lang="ru-RU" dirty="0"/>
          </a:p>
          <a:p>
            <a:r>
              <a:rPr lang="ru-RU" sz="2000" dirty="0"/>
              <a:t>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это видно сразу, правый столбик  с функцией добавить ребенка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 advTm="8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Добавить ребенка с телефона</a:t>
            </a:r>
          </a:p>
        </p:txBody>
      </p:sp>
      <p:pic>
        <p:nvPicPr>
          <p:cNvPr id="5" name="Содержимое 4" descr="image-09-08-23-11-3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377132"/>
            <a:ext cx="2786082" cy="4934758"/>
          </a:xfrm>
        </p:spPr>
      </p:pic>
      <p:sp>
        <p:nvSpPr>
          <p:cNvPr id="6" name="TextBox 5"/>
          <p:cNvSpPr txBox="1"/>
          <p:nvPr/>
        </p:nvSpPr>
        <p:spPr>
          <a:xfrm>
            <a:off x="4714876" y="1643050"/>
            <a:ext cx="350046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добавить ребенка с телефона нужно нажать с правой стороны на три горизонтальные  полоски </a:t>
            </a:r>
          </a:p>
        </p:txBody>
      </p:sp>
      <p:pic>
        <p:nvPicPr>
          <p:cNvPr id="7" name="Рисунок 6" descr="QGn-3gZPvnQ.jpg"/>
          <p:cNvPicPr>
            <a:picLocks noChangeAspect="1"/>
          </p:cNvPicPr>
          <p:nvPr/>
        </p:nvPicPr>
        <p:blipFill>
          <a:blip r:embed="rId4"/>
          <a:srcRect l="23958" t="30469" r="23958" b="32639"/>
          <a:stretch>
            <a:fillRect/>
          </a:stretch>
        </p:blipFill>
        <p:spPr>
          <a:xfrm>
            <a:off x="6429388" y="4714884"/>
            <a:ext cx="1714512" cy="1214446"/>
          </a:xfrm>
          <a:prstGeom prst="rect">
            <a:avLst/>
          </a:prstGeom>
        </p:spPr>
      </p:pic>
    </p:spTree>
  </p:cSld>
  <p:clrMapOvr>
    <a:masterClrMapping/>
  </p:clrMapOvr>
  <p:transition advTm="6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3984" t="18750" r="25781" b="18750"/>
          <a:stretch>
            <a:fillRect/>
          </a:stretch>
        </p:blipFill>
        <p:spPr bwMode="auto">
          <a:xfrm>
            <a:off x="357158" y="285728"/>
            <a:ext cx="6429420" cy="61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29454" y="428604"/>
            <a:ext cx="2214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вводите данные ребенка, пробел не ставьте после написания (если красным цветом написано про кириллицу, значит уберите пробел)</a:t>
            </a:r>
          </a:p>
        </p:txBody>
      </p:sp>
    </p:spTree>
  </p:cSld>
  <p:clrMapOvr>
    <a:masterClrMapping/>
  </p:clrMapOvr>
  <p:transition advTm="6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583-lavender-background-2560x1440-for-android-4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" y="0"/>
            <a:ext cx="9153904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4766" t="22222" r="17187" b="22916"/>
          <a:stretch>
            <a:fillRect/>
          </a:stretch>
        </p:blipFill>
        <p:spPr bwMode="auto">
          <a:xfrm>
            <a:off x="571472" y="1500174"/>
            <a:ext cx="7786773" cy="50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ребенка можно с 0 лет, а вот получить сертификат с 5 лет.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ребенка в панели справа;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нажать на Управление сертификатами;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нажать на Подать заявление на активацию сертификата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9000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338</Words>
  <Application>Microsoft Office PowerPoint</Application>
  <PresentationFormat>Экран (4:3)</PresentationFormat>
  <Paragraphs>29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Как зарегистрироваться ?</vt:lpstr>
      <vt:lpstr>https://р66.навигатор.дети/</vt:lpstr>
      <vt:lpstr>Заполнить данные родителя</vt:lpstr>
      <vt:lpstr>Затем на адрес эл. почты придет письмо, которое нужно подтвердить, нажав на ссылку</vt:lpstr>
      <vt:lpstr>Презентация PowerPoint</vt:lpstr>
      <vt:lpstr>Презентация PowerPoint</vt:lpstr>
      <vt:lpstr>Добавить ребенка с телефона</vt:lpstr>
      <vt:lpstr>Презентация PowerPoint</vt:lpstr>
      <vt:lpstr>Презентация PowerPoint</vt:lpstr>
      <vt:lpstr>Презентация PowerPoint</vt:lpstr>
      <vt:lpstr>Презентация PowerPoint</vt:lpstr>
      <vt:lpstr>Выбрать программу по сертификату и сразу получить сертификат? Да! </vt:lpstr>
      <vt:lpstr>Как записать ребенка? </vt:lpstr>
      <vt:lpstr>Все Ваши заявки, договоры, счета вы можете просматривать в своем личном кабинете, нажимая вкладки </vt:lpstr>
      <vt:lpstr>Спасибо за внимание</vt:lpstr>
    </vt:vector>
  </TitlesOfParts>
  <Company>Пользователь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зарегистрироваться ?</dc:title>
  <dc:creator>Пользователь</dc:creator>
  <cp:lastModifiedBy>Татьяна</cp:lastModifiedBy>
  <cp:revision>28</cp:revision>
  <dcterms:created xsi:type="dcterms:W3CDTF">2023-08-09T05:21:55Z</dcterms:created>
  <dcterms:modified xsi:type="dcterms:W3CDTF">2023-08-09T11:06:25Z</dcterms:modified>
</cp:coreProperties>
</file>